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644" y="17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CF939-2E75-4356-B4B4-B3F57B3CA53C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44577-5115-4992-A687-089DD5F0FC8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05742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LineDraw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8640" y="2843807"/>
            <a:ext cx="6480720" cy="615989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CasellaDiTesto 1"/>
          <p:cNvSpPr txBox="1"/>
          <p:nvPr/>
        </p:nvSpPr>
        <p:spPr>
          <a:xfrm>
            <a:off x="404663" y="3995936"/>
            <a:ext cx="587456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smtClean="0">
                <a:solidFill>
                  <a:schemeClr val="tx2">
                    <a:lumMod val="50000"/>
                  </a:schemeClr>
                </a:solidFill>
              </a:rPr>
              <a:t>PRESENTAZIONE DELLE OPPORTUNITA’ DEL PIANO DI SVILUPPO RURALE PUGLIA 2014 -2020</a:t>
            </a:r>
            <a:r>
              <a:rPr lang="it-IT" b="1" i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ctr"/>
            <a:r>
              <a:rPr lang="it-IT" b="1" i="1" dirty="0" smtClean="0">
                <a:solidFill>
                  <a:schemeClr val="tx2">
                    <a:lumMod val="50000"/>
                  </a:schemeClr>
                </a:solidFill>
              </a:rPr>
              <a:t>MISURA 19 LEADER</a:t>
            </a:r>
          </a:p>
          <a:p>
            <a:pPr algn="ctr"/>
            <a:r>
              <a:rPr lang="it-IT" b="1" i="1" dirty="0" smtClean="0">
                <a:solidFill>
                  <a:schemeClr val="tx2">
                    <a:lumMod val="50000"/>
                  </a:schemeClr>
                </a:solidFill>
              </a:rPr>
              <a:t>IL </a:t>
            </a:r>
            <a:r>
              <a:rPr lang="it-IT" b="1" i="1" dirty="0">
                <a:solidFill>
                  <a:schemeClr val="tx2">
                    <a:lumMod val="50000"/>
                  </a:schemeClr>
                </a:solidFill>
              </a:rPr>
              <a:t>GAL ALTO SALENTO VERSO IL PAL 2014-2020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27 Maggio ore 17,30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Presso il CASTELLO DENTICE DI FRASSO  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RACCOLTA DELLE PROPOSTE PER LO SVILUPPO LOCALE DELL’ALTO SALENTO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Saluti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Carmine BRANDI Sindaco Comune Carovigno</a:t>
            </a:r>
          </a:p>
          <a:p>
            <a:pPr algn="ctr"/>
            <a:r>
              <a:rPr lang="it-IT" b="1" smtClean="0">
                <a:solidFill>
                  <a:schemeClr val="tx2">
                    <a:lumMod val="50000"/>
                  </a:schemeClr>
                </a:solidFill>
              </a:rPr>
              <a:t> Assessore Pietro </a:t>
            </a:r>
            <a:r>
              <a:rPr lang="it-IT" b="1" dirty="0" err="1" smtClean="0">
                <a:solidFill>
                  <a:schemeClr val="tx2">
                    <a:lumMod val="50000"/>
                  </a:schemeClr>
                </a:solidFill>
              </a:rPr>
              <a:t>Laghezza</a:t>
            </a:r>
            <a:endParaRPr lang="it-IT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Assessore Francesca </a:t>
            </a:r>
            <a:r>
              <a:rPr lang="it-IT" b="1" dirty="0" err="1" smtClean="0">
                <a:solidFill>
                  <a:schemeClr val="tx2">
                    <a:lumMod val="50000"/>
                  </a:schemeClr>
                </a:solidFill>
              </a:rPr>
              <a:t>Sbano</a:t>
            </a:r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Consigliere Annamaria </a:t>
            </a:r>
            <a:r>
              <a:rPr lang="it-IT" b="1" dirty="0" err="1" smtClean="0">
                <a:solidFill>
                  <a:schemeClr val="tx2">
                    <a:lumMod val="50000"/>
                  </a:schemeClr>
                </a:solidFill>
              </a:rPr>
              <a:t>Petrosillo</a:t>
            </a:r>
            <a:endParaRPr lang="it-IT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Consigliere Madia </a:t>
            </a:r>
            <a:r>
              <a:rPr lang="it-IT" b="1" dirty="0" err="1" smtClean="0">
                <a:solidFill>
                  <a:schemeClr val="tx2">
                    <a:lumMod val="50000"/>
                  </a:schemeClr>
                </a:solidFill>
              </a:rPr>
              <a:t>Capitanio</a:t>
            </a:r>
            <a:endParaRPr lang="it-IT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Interventi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Carmelo GRECO – Direttore GAL Alto Salento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Staff GAL Alto Salento</a:t>
            </a:r>
          </a:p>
          <a:p>
            <a:pPr algn="ctr"/>
            <a:r>
              <a:rPr lang="it-IT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255" y="251520"/>
            <a:ext cx="6211477" cy="72008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59094" y="2771800"/>
            <a:ext cx="1217978" cy="1122016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27901" y="1180076"/>
            <a:ext cx="1237003" cy="1015660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260647" y="2195736"/>
            <a:ext cx="3168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</a:rPr>
              <a:t>GAL </a:t>
            </a:r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</a:rPr>
              <a:t>ALTO 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</a:rPr>
              <a:t>SALENTO    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182881" y="2051720"/>
            <a:ext cx="309634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</a:rPr>
              <a:t>COMUNE </a:t>
            </a:r>
          </a:p>
          <a:p>
            <a:pPr algn="ctr"/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</a:rPr>
              <a:t>DI CAROVIGNO </a:t>
            </a:r>
            <a:r>
              <a:rPr lang="it-IT" b="1" i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93096" y="971600"/>
            <a:ext cx="806822" cy="111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426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2499</TotalTime>
  <Words>83</Words>
  <Application>Microsoft Office PowerPoint</Application>
  <PresentationFormat>Presentazione su schermo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rocco</dc:creator>
  <cp:lastModifiedBy>utente</cp:lastModifiedBy>
  <cp:revision>221</cp:revision>
  <cp:lastPrinted>2016-03-22T16:03:45Z</cp:lastPrinted>
  <dcterms:created xsi:type="dcterms:W3CDTF">2012-09-10T08:25:15Z</dcterms:created>
  <dcterms:modified xsi:type="dcterms:W3CDTF">2016-05-17T09:34:34Z</dcterms:modified>
</cp:coreProperties>
</file>